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1" removePersonalInfoOnSave="1">
  <p:sldMasterIdLst>
    <p:sldMasterId id="2147483648" r:id="rId1"/>
    <p:sldMasterId id="2147483676" r:id="rId3"/>
  </p:sldMasterIdLst>
  <p:notesMasterIdLst>
    <p:notesMasterId r:id="rId5"/>
  </p:notesMasterIdLst>
  <p:handoutMasterIdLst>
    <p:handoutMasterId r:id="rId14"/>
  </p:handoutMasterIdLst>
  <p:sldIdLst>
    <p:sldId id="357" r:id="rId4"/>
    <p:sldId id="383" r:id="rId6"/>
    <p:sldId id="274" r:id="rId7"/>
    <p:sldId id="272" r:id="rId8"/>
    <p:sldId id="381" r:id="rId9"/>
    <p:sldId id="385" r:id="rId10"/>
    <p:sldId id="382" r:id="rId11"/>
    <p:sldId id="303" r:id="rId12"/>
    <p:sldId id="258" r:id="rId13"/>
  </p:sldIdLst>
  <p:sldSz cx="9145270" cy="5144770"/>
  <p:notesSz cx="6858000" cy="9144000"/>
  <p:custDataLst>
    <p:tags r:id="rId18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407"/>
    <a:srgbClr val="F3BF1E"/>
    <a:srgbClr val="165946"/>
    <a:srgbClr val="BF9000"/>
    <a:srgbClr val="AB6830"/>
    <a:srgbClr val="27AAE1"/>
    <a:srgbClr val="C59064"/>
    <a:srgbClr val="00A79D"/>
    <a:srgbClr val="0ABAB5"/>
    <a:srgbClr val="81D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85" autoAdjust="0"/>
    <p:restoredTop sz="96301" autoAdjust="0"/>
  </p:normalViewPr>
  <p:slideViewPr>
    <p:cSldViewPr snapToGrid="0">
      <p:cViewPr>
        <p:scale>
          <a:sx n="50" d="100"/>
          <a:sy n="50" d="100"/>
        </p:scale>
        <p:origin x="-516" y="-2028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39D17-B2A6-44DB-BCBC-EA71E161FD7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1B33-3870-4FDF-AB6E-6A286919E3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6F43F-D757-4D01-9D0B-7C1CA2E86CE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9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835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16B1F-C048-4B77-895E-A0BA968F807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91097" y="4876438"/>
            <a:ext cx="454491" cy="25943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52E43EAC-4EE4-493E-B844-9691317359C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3988" cy="11033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6238"/>
            <a:ext cx="6402388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3338" cy="439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9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2038"/>
            <a:ext cx="5487987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7987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7488"/>
            <a:ext cx="5487987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0988" y="206375"/>
            <a:ext cx="2057400" cy="43894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21388" cy="43894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+mj-lt"/>
          <a:ea typeface="Roboto Light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j-lt"/>
          <a:ea typeface="Roboto Light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j-lt"/>
          <a:ea typeface="Roboto Light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j-lt"/>
          <a:ea typeface="Roboto Light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j-lt"/>
          <a:ea typeface="Roboto Light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27ADD-25F7-4636-852B-775DDCB80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850"/>
            <a:ext cx="2897188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788" y="4768850"/>
            <a:ext cx="21336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AF28C-1FD8-4AA3-8CBA-FA62E8FE1D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3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5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61" y="514855"/>
            <a:ext cx="8961592" cy="5145088"/>
          </a:xfrm>
          <a:prstGeom prst="rect">
            <a:avLst/>
          </a:prstGeom>
        </p:spPr>
      </p:pic>
      <p:cxnSp>
        <p:nvCxnSpPr>
          <p:cNvPr id="15" name="Straight Connector 2"/>
          <p:cNvCxnSpPr/>
          <p:nvPr/>
        </p:nvCxnSpPr>
        <p:spPr>
          <a:xfrm>
            <a:off x="752392" y="1771484"/>
            <a:ext cx="0" cy="5915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9429" y="1905665"/>
            <a:ext cx="3384697" cy="389816"/>
          </a:xfrm>
          <a:prstGeom prst="rect">
            <a:avLst/>
          </a:prstGeom>
        </p:spPr>
        <p:txBody>
          <a:bodyPr lIns="68589" tIns="34295" rIns="68589" bIns="34295" anchor="ctr"/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defRPr sz="9600" b="1" spc="-200">
                <a:solidFill>
                  <a:schemeClr val="bg1"/>
                </a:solidFill>
                <a:latin typeface="Bebas Neue" panose="020B0606020202050201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zh-CN" altLang="id-ID" sz="4000" spc="0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+mn-ea"/>
                <a:ea typeface="+mn-ea"/>
              </a:rPr>
              <a:t>文本</a:t>
            </a:r>
            <a:endParaRPr lang="zh-CN" altLang="id-ID" sz="4000" spc="0" dirty="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25182" y="332314"/>
            <a:ext cx="3878685" cy="4503389"/>
          </a:xfrm>
          <a:prstGeom prst="rect">
            <a:avLst/>
          </a:prstGeom>
        </p:spPr>
      </p:pic>
      <p:sp>
        <p:nvSpPr>
          <p:cNvPr id="4" name="Rectangle 5"/>
          <p:cNvSpPr/>
          <p:nvPr/>
        </p:nvSpPr>
        <p:spPr>
          <a:xfrm>
            <a:off x="5234531" y="1055289"/>
            <a:ext cx="1000760" cy="329565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1700" noProof="1">
                <a:solidFill>
                  <a:srgbClr val="AB6830"/>
                </a:solidFill>
                <a:latin typeface="+mn-ea"/>
                <a:cs typeface="Lato Light" panose="020F0402020204030203" pitchFamily="34" charset="0"/>
              </a:rPr>
              <a:t>项目背景</a:t>
            </a:r>
            <a:endParaRPr lang="zh-CN" altLang="en-US" sz="1700" noProof="1">
              <a:solidFill>
                <a:srgbClr val="AB6830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6" name="Rectangle 22"/>
          <p:cNvSpPr/>
          <p:nvPr/>
        </p:nvSpPr>
        <p:spPr>
          <a:xfrm>
            <a:off x="4617913" y="685032"/>
            <a:ext cx="354966" cy="117760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7200" b="1" noProof="1">
                <a:solidFill>
                  <a:srgbClr val="AB6830"/>
                </a:solidFill>
                <a:cs typeface="Lato Light" panose="020F0402020204030203" pitchFamily="34" charset="0"/>
              </a:rPr>
              <a:t>1</a:t>
            </a:r>
            <a:endParaRPr lang="en-US" sz="7200" b="1" noProof="1">
              <a:solidFill>
                <a:srgbClr val="AB6830"/>
              </a:solidFill>
              <a:cs typeface="Lato Light" panose="020F0402020204030203" pitchFamily="34" charset="0"/>
            </a:endParaRPr>
          </a:p>
        </p:txBody>
      </p:sp>
      <p:cxnSp>
        <p:nvCxnSpPr>
          <p:cNvPr id="7" name="Straight Connector 24"/>
          <p:cNvCxnSpPr/>
          <p:nvPr/>
        </p:nvCxnSpPr>
        <p:spPr>
          <a:xfrm>
            <a:off x="5066193" y="929286"/>
            <a:ext cx="0" cy="6576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5"/>
          <p:cNvSpPr/>
          <p:nvPr/>
        </p:nvSpPr>
        <p:spPr>
          <a:xfrm>
            <a:off x="5704209" y="2273559"/>
            <a:ext cx="2377903" cy="32956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1700" noProof="1">
                <a:solidFill>
                  <a:srgbClr val="AB6830"/>
                </a:solidFill>
                <a:latin typeface="+mn-ea"/>
                <a:cs typeface="Lato Light" panose="020F0402020204030203" pitchFamily="34" charset="0"/>
              </a:rPr>
              <a:t>文本属性</a:t>
            </a:r>
            <a:endParaRPr lang="zh-CN" altLang="en-US" sz="1700" noProof="1">
              <a:solidFill>
                <a:srgbClr val="AB6830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10" name="Rectangle 27"/>
          <p:cNvSpPr/>
          <p:nvPr/>
        </p:nvSpPr>
        <p:spPr>
          <a:xfrm>
            <a:off x="4972879" y="1903301"/>
            <a:ext cx="546158" cy="117760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7200" b="1" noProof="1">
                <a:solidFill>
                  <a:srgbClr val="AB6830"/>
                </a:solidFill>
                <a:cs typeface="Lato Light" panose="020F0402020204030203" pitchFamily="34" charset="0"/>
              </a:rPr>
              <a:t>2</a:t>
            </a:r>
            <a:endParaRPr lang="en-US" sz="7200" b="1" noProof="1">
              <a:solidFill>
                <a:srgbClr val="AB6830"/>
              </a:solidFill>
              <a:cs typeface="Lato Light" panose="020F0402020204030203" pitchFamily="34" charset="0"/>
            </a:endParaRPr>
          </a:p>
        </p:txBody>
      </p:sp>
      <p:cxnSp>
        <p:nvCxnSpPr>
          <p:cNvPr id="11" name="Straight Connector 28"/>
          <p:cNvCxnSpPr/>
          <p:nvPr/>
        </p:nvCxnSpPr>
        <p:spPr>
          <a:xfrm>
            <a:off x="5535872" y="2147556"/>
            <a:ext cx="0" cy="6576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9"/>
          <p:cNvSpPr/>
          <p:nvPr/>
        </p:nvSpPr>
        <p:spPr>
          <a:xfrm>
            <a:off x="6151546" y="3619791"/>
            <a:ext cx="1000760" cy="329565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1700" noProof="1">
                <a:solidFill>
                  <a:srgbClr val="AB6830"/>
                </a:solidFill>
                <a:latin typeface="+mn-ea"/>
                <a:cs typeface="Lato Light" panose="020F0402020204030203" pitchFamily="34" charset="0"/>
              </a:rPr>
              <a:t>兴趣练习</a:t>
            </a:r>
            <a:endParaRPr lang="zh-CN" altLang="en-US" sz="1700" noProof="1">
              <a:solidFill>
                <a:srgbClr val="AB6830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14" name="Rectangle 31"/>
          <p:cNvSpPr/>
          <p:nvPr/>
        </p:nvSpPr>
        <p:spPr>
          <a:xfrm>
            <a:off x="5420216" y="3302873"/>
            <a:ext cx="562992" cy="117760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7200" b="1" noProof="1">
                <a:solidFill>
                  <a:srgbClr val="AB6830"/>
                </a:solidFill>
                <a:cs typeface="Lato Light" panose="020F0402020204030203" pitchFamily="34" charset="0"/>
              </a:rPr>
              <a:t>3</a:t>
            </a:r>
            <a:endParaRPr lang="en-US" sz="7200" b="1" noProof="1">
              <a:solidFill>
                <a:srgbClr val="AB6830"/>
              </a:solidFill>
              <a:cs typeface="Lato Light" panose="020F0402020204030203" pitchFamily="34" charset="0"/>
            </a:endParaRPr>
          </a:p>
        </p:txBody>
      </p:sp>
      <p:cxnSp>
        <p:nvCxnSpPr>
          <p:cNvPr id="15" name="Straight Connector 32"/>
          <p:cNvCxnSpPr/>
          <p:nvPr/>
        </p:nvCxnSpPr>
        <p:spPr>
          <a:xfrm>
            <a:off x="5983208" y="3547128"/>
            <a:ext cx="0" cy="6576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1856856"/>
            <a:ext cx="9145588" cy="1644116"/>
          </a:xfrm>
          <a:prstGeom prst="rect">
            <a:avLst/>
          </a:prstGeom>
          <a:solidFill>
            <a:schemeClr val="accent4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621937" y="2273562"/>
            <a:ext cx="1153160" cy="37592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2000" b="1" noProof="1">
                <a:solidFill>
                  <a:schemeClr val="bg1"/>
                </a:solidFill>
                <a:latin typeface="+mn-ea"/>
                <a:cs typeface="Lato Light" panose="020F0402020204030203" pitchFamily="34" charset="0"/>
              </a:rPr>
              <a:t>项目背景</a:t>
            </a:r>
            <a:endParaRPr lang="zh-CN" altLang="en-US" sz="2000" b="1" noProof="1">
              <a:solidFill>
                <a:schemeClr val="bg1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1005319" y="1951895"/>
            <a:ext cx="399808" cy="140808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8700" b="1" noProof="1">
                <a:solidFill>
                  <a:schemeClr val="bg1"/>
                </a:solidFill>
                <a:cs typeface="Lato Light" panose="020F0402020204030203" pitchFamily="34" charset="0"/>
              </a:rPr>
              <a:t>1</a:t>
            </a:r>
            <a:endParaRPr lang="en-US" sz="8700" b="1" noProof="1">
              <a:solidFill>
                <a:schemeClr val="bg1"/>
              </a:solidFill>
              <a:cs typeface="Lato Light" panose="020F0402020204030203" pitchFamily="34" charset="0"/>
            </a:endParaRPr>
          </a:p>
        </p:txBody>
      </p:sp>
      <p:cxnSp>
        <p:nvCxnSpPr>
          <p:cNvPr id="14" name="Straight Connector 24"/>
          <p:cNvCxnSpPr/>
          <p:nvPr/>
        </p:nvCxnSpPr>
        <p:spPr>
          <a:xfrm>
            <a:off x="1453599" y="2240280"/>
            <a:ext cx="0" cy="8305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995" y="3166994"/>
            <a:ext cx="3956284" cy="3956284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1" name="图片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60" y="-1449294"/>
            <a:ext cx="3956284" cy="3956284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2" name="图片占位符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91" y="2420234"/>
            <a:ext cx="3956284" cy="3956284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  <p:sp>
        <p:nvSpPr>
          <p:cNvPr id="23" name="Rectangle 12"/>
          <p:cNvSpPr/>
          <p:nvPr/>
        </p:nvSpPr>
        <p:spPr>
          <a:xfrm>
            <a:off x="158939" y="1248848"/>
            <a:ext cx="3522129" cy="61641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50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项目背景</a:t>
            </a:r>
            <a:endParaRPr lang="zh-CN" altLang="en-US" sz="50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0"/>
            <a:ext cx="4356697" cy="3617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9534" y="963906"/>
            <a:ext cx="3852991" cy="807085"/>
          </a:xfrm>
          <a:prstGeom prst="rect">
            <a:avLst/>
          </a:prstGeom>
          <a:solidFill>
            <a:schemeClr val="bg1"/>
          </a:solidFill>
        </p:spPr>
        <p:txBody>
          <a:bodyPr wrap="square" lIns="68589" tIns="34295" rIns="68589" bIns="34295">
            <a:spAutoFit/>
          </a:bodyPr>
          <a:lstStyle/>
          <a:p>
            <a:pPr algn="just">
              <a:buClr>
                <a:srgbClr val="E24848"/>
              </a:buClr>
            </a:pPr>
            <a:r>
              <a:rPr lang="zh-CN" altLang="en-US" sz="16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云南普洱茶有限公司打算调整官网页面的文本排版。</a:t>
            </a:r>
            <a:endParaRPr lang="zh-CN" altLang="en-US" sz="1600" noProof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just">
              <a:buClr>
                <a:srgbClr val="E24848"/>
              </a:buClr>
            </a:pPr>
            <a:r>
              <a:rPr lang="zh-CN" altLang="en-US" sz="16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网址：http://www.puercha.com.cn/</a:t>
            </a:r>
            <a:endParaRPr lang="zh-CN" altLang="en-US" sz="1600" noProof="1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2859" y="332252"/>
            <a:ext cx="3522129" cy="61641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2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项目背景</a:t>
            </a:r>
            <a:endParaRPr lang="zh-CN" altLang="en-US" sz="2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721" y="3673505"/>
            <a:ext cx="1741829" cy="41155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68589" tIns="34295" rIns="68589" bIns="34295" rtlCol="0" anchor="ctr">
            <a:noAutofit/>
          </a:bodyPr>
          <a:lstStyle/>
          <a:p>
            <a:pPr algn="ctr" defTabSz="685800">
              <a:spcBef>
                <a:spcPct val="0"/>
              </a:spcBef>
            </a:pPr>
            <a:r>
              <a:rPr lang="zh-CN" altLang="en-US" sz="2400" b="1" noProof="1">
                <a:solidFill>
                  <a:schemeClr val="bg1"/>
                </a:solidFill>
                <a:cs typeface="Lato Light" panose="020F0402020204030203" pitchFamily="34" charset="0"/>
              </a:rPr>
              <a:t>项目背景</a:t>
            </a:r>
            <a:endParaRPr lang="zh-CN" altLang="en-US" sz="2400" b="1" noProof="1">
              <a:solidFill>
                <a:schemeClr val="bg1"/>
              </a:solidFill>
              <a:cs typeface="Lato Light" panose="020F0402020204030203" pitchFamily="34" charset="0"/>
            </a:endParaRPr>
          </a:p>
        </p:txBody>
      </p:sp>
      <p:sp>
        <p:nvSpPr>
          <p:cNvPr id="12" name="Rectangle 21"/>
          <p:cNvSpPr/>
          <p:nvPr/>
        </p:nvSpPr>
        <p:spPr>
          <a:xfrm>
            <a:off x="3619622" y="5391943"/>
            <a:ext cx="3385883" cy="53092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字符延长</a:t>
            </a:r>
            <a:endParaRPr lang="id-ID" sz="3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" name="图片占位符 29"/>
          <p:cNvPicPr>
            <a:picLocks noGrp="1"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991735" y="1942465"/>
            <a:ext cx="3702685" cy="3012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4" presetClass="entr" presetSubtype="5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13" grpId="0"/>
          <p:bldP spid="16" grpId="0" animBg="1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12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4" presetClass="entr" presetSubtype="5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vertical)">
                                          <p:cBhvr>
                                            <p:cTn id="2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ldLvl="0" animBg="1"/>
          <p:bldP spid="13" grpId="0"/>
          <p:bldP spid="16" grpId="0" animBg="1"/>
          <p:bldP spid="1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1856856"/>
            <a:ext cx="9145588" cy="1644116"/>
          </a:xfrm>
          <a:prstGeom prst="rect">
            <a:avLst/>
          </a:prstGeom>
          <a:solidFill>
            <a:schemeClr val="accent4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微软雅黑" panose="020B050302020402020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621937" y="2326902"/>
            <a:ext cx="1661160" cy="37592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2000" b="1" noProof="1">
                <a:solidFill>
                  <a:prstClr val="white"/>
                </a:solidFill>
                <a:latin typeface="微软雅黑" panose="020B0503020204020204" charset="-122"/>
                <a:cs typeface="Lato Light" panose="020F0402020204030203" pitchFamily="34" charset="0"/>
              </a:rPr>
              <a:t>文本属性介绍</a:t>
            </a:r>
            <a:endParaRPr lang="zh-CN" altLang="en-US" sz="2000" b="1" noProof="1">
              <a:solidFill>
                <a:prstClr val="white"/>
              </a:solidFill>
              <a:latin typeface="微软雅黑" panose="020B0503020204020204" charset="-122"/>
              <a:cs typeface="Lato Light" panose="020F0402020204030203" pitchFamily="34" charset="0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773095" y="1951895"/>
            <a:ext cx="630640" cy="140808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8700" b="1" noProof="1">
                <a:solidFill>
                  <a:prstClr val="white"/>
                </a:solidFill>
                <a:cs typeface="Lato Light" panose="020F0402020204030203" pitchFamily="34" charset="0"/>
              </a:rPr>
              <a:t>2</a:t>
            </a:r>
            <a:endParaRPr lang="en-US" sz="8700" b="1" noProof="1">
              <a:solidFill>
                <a:prstClr val="white"/>
              </a:solidFill>
              <a:cs typeface="Lato Light" panose="020F0402020204030203" pitchFamily="34" charset="0"/>
            </a:endParaRPr>
          </a:p>
        </p:txBody>
      </p:sp>
      <p:cxnSp>
        <p:nvCxnSpPr>
          <p:cNvPr id="14" name="Straight Connector 24"/>
          <p:cNvCxnSpPr/>
          <p:nvPr/>
        </p:nvCxnSpPr>
        <p:spPr>
          <a:xfrm>
            <a:off x="1453599" y="2240280"/>
            <a:ext cx="0" cy="8305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2"/>
          <p:cNvSpPr/>
          <p:nvPr/>
        </p:nvSpPr>
        <p:spPr>
          <a:xfrm>
            <a:off x="158750" y="1177925"/>
            <a:ext cx="3995420" cy="616585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50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文本属性介绍</a:t>
            </a:r>
            <a:endParaRPr lang="zh-CN" altLang="en-US" sz="50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</p:txBody>
      </p:sp>
      <p:pic>
        <p:nvPicPr>
          <p:cNvPr id="16" name="图片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995" y="3166994"/>
            <a:ext cx="3956284" cy="3956284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18" name="图片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660" y="-1449294"/>
            <a:ext cx="3956284" cy="3956284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4" name="图片占位符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91" y="2482464"/>
            <a:ext cx="3956284" cy="3956284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0" y="1175903"/>
            <a:ext cx="9145588" cy="3969185"/>
          </a:xfrm>
          <a:prstGeom prst="rect">
            <a:avLst/>
          </a:prstGeom>
        </p:spPr>
      </p:pic>
      <p:sp>
        <p:nvSpPr>
          <p:cNvPr id="4" name="Rectangle 6"/>
          <p:cNvSpPr/>
          <p:nvPr/>
        </p:nvSpPr>
        <p:spPr>
          <a:xfrm>
            <a:off x="3481173" y="237792"/>
            <a:ext cx="2076154" cy="537792"/>
          </a:xfrm>
          <a:prstGeom prst="rect">
            <a:avLst/>
          </a:prstGeom>
          <a:noFill/>
        </p:spPr>
        <p:txBody>
          <a:bodyPr wrap="square" lIns="68589" tIns="34295" rIns="68589" bIns="34295" anchor="ctr">
            <a:noAutofit/>
          </a:bodyPr>
          <a:lstStyle/>
          <a:p>
            <a:pPr algn="ctr" defTabSz="685800">
              <a:spcBef>
                <a:spcPct val="0"/>
              </a:spcBef>
            </a:pPr>
            <a:r>
              <a:rPr lang="zh-CN" altLang="en-US" sz="2700" b="1" noProof="1">
                <a:solidFill>
                  <a:schemeClr val="accent4">
                    <a:lumMod val="75000"/>
                  </a:schemeClr>
                </a:solidFill>
                <a:latin typeface="+mn-ea"/>
                <a:cs typeface="Lato Light" panose="020F0402020204030203" pitchFamily="34" charset="0"/>
              </a:rPr>
              <a:t>文本属性</a:t>
            </a:r>
            <a:endParaRPr lang="zh-CN" altLang="en-US" sz="2700" b="1" noProof="1">
              <a:solidFill>
                <a:schemeClr val="accent4">
                  <a:lumMod val="75000"/>
                </a:schemeClr>
              </a:solidFill>
              <a:latin typeface="+mn-ea"/>
              <a:cs typeface="Lato Light" panose="020F0402020204030203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846727" y="734312"/>
            <a:ext cx="319087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2"/>
          <p:cNvSpPr/>
          <p:nvPr/>
        </p:nvSpPr>
        <p:spPr>
          <a:xfrm>
            <a:off x="2694050" y="1820702"/>
            <a:ext cx="3522129" cy="61641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/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text-transform </a:t>
            </a:r>
            <a:r>
              <a:rPr 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转换大小写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white-space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是否保留空白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text-align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水平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对齐方式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word-spacing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单词之间的间距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letter-spacing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字母之间的间距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text-indent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文字缩进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vertical-align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垂直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对齐方式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  <a:p>
            <a:pPr algn="ctr" defTabSz="685800">
              <a:lnSpc>
                <a:spcPct val="120000"/>
              </a:lnSpc>
              <a:spcBef>
                <a:spcPct val="0"/>
              </a:spcBef>
            </a:pPr>
            <a:r>
              <a:rPr lang="en-US" altLang="zh-CN" sz="1800" b="1" spc="-113" noProof="1">
                <a:solidFill>
                  <a:srgbClr val="3A2407"/>
                </a:solidFill>
                <a:cs typeface="Lato Light" panose="020F0402020204030203" pitchFamily="34" charset="0"/>
              </a:rPr>
              <a:t>line-height </a:t>
            </a:r>
            <a:r>
              <a:rPr lang="en-US" altLang="zh-CN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: </a:t>
            </a:r>
            <a:r>
              <a:rPr lang="zh-CN" altLang="en-US" sz="18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行高</a:t>
            </a:r>
            <a:endParaRPr lang="zh-CN" altLang="en-US" sz="18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/>
          <p:nvPr/>
        </p:nvSpPr>
        <p:spPr>
          <a:xfrm>
            <a:off x="0" y="1856856"/>
            <a:ext cx="9145588" cy="1644116"/>
          </a:xfrm>
          <a:prstGeom prst="rect">
            <a:avLst/>
          </a:prstGeom>
          <a:solidFill>
            <a:schemeClr val="accent4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charset="-122"/>
            </a:endParaRPr>
          </a:p>
        </p:txBody>
      </p:sp>
      <p:sp>
        <p:nvSpPr>
          <p:cNvPr id="10" name="Rectangle 5"/>
          <p:cNvSpPr/>
          <p:nvPr/>
        </p:nvSpPr>
        <p:spPr>
          <a:xfrm>
            <a:off x="1621937" y="2273562"/>
            <a:ext cx="1153160" cy="37592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2000" b="1" noProof="1">
                <a:solidFill>
                  <a:prstClr val="white"/>
                </a:solidFill>
                <a:latin typeface="微软雅黑" panose="020B0503020204020204" charset="-122"/>
                <a:cs typeface="Lato Light" panose="020F0402020204030203" pitchFamily="34" charset="0"/>
              </a:rPr>
              <a:t>兴趣练习</a:t>
            </a:r>
            <a:endParaRPr lang="zh-CN" altLang="en-US" sz="2000" b="1" noProof="1">
              <a:solidFill>
                <a:prstClr val="white"/>
              </a:solidFill>
              <a:latin typeface="微软雅黑" panose="020B0503020204020204" charset="-122"/>
              <a:cs typeface="Lato Light" panose="020F0402020204030203" pitchFamily="34" charset="0"/>
            </a:endParaRPr>
          </a:p>
        </p:txBody>
      </p:sp>
      <p:sp>
        <p:nvSpPr>
          <p:cNvPr id="13" name="Rectangle 22"/>
          <p:cNvSpPr/>
          <p:nvPr/>
        </p:nvSpPr>
        <p:spPr>
          <a:xfrm>
            <a:off x="773095" y="1951895"/>
            <a:ext cx="651479" cy="1408088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sz="8700" b="1" noProof="1">
                <a:solidFill>
                  <a:prstClr val="white"/>
                </a:solidFill>
                <a:cs typeface="Lato Light" panose="020F0402020204030203" pitchFamily="34" charset="0"/>
              </a:rPr>
              <a:t>3</a:t>
            </a:r>
            <a:endParaRPr lang="en-US" sz="8700" b="1" noProof="1">
              <a:solidFill>
                <a:prstClr val="white"/>
              </a:solidFill>
              <a:cs typeface="Lato Light" panose="020F0402020204030203" pitchFamily="34" charset="0"/>
            </a:endParaRPr>
          </a:p>
        </p:txBody>
      </p:sp>
      <p:cxnSp>
        <p:nvCxnSpPr>
          <p:cNvPr id="14" name="Straight Connector 24"/>
          <p:cNvCxnSpPr/>
          <p:nvPr/>
        </p:nvCxnSpPr>
        <p:spPr>
          <a:xfrm>
            <a:off x="1453599" y="2240280"/>
            <a:ext cx="0" cy="8305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2"/>
          <p:cNvSpPr/>
          <p:nvPr/>
        </p:nvSpPr>
        <p:spPr>
          <a:xfrm>
            <a:off x="158939" y="1248848"/>
            <a:ext cx="3522129" cy="616410"/>
          </a:xfrm>
          <a:prstGeom prst="rect">
            <a:avLst/>
          </a:prstGeom>
        </p:spPr>
        <p:txBody>
          <a:bodyPr vert="horz" lIns="68589" tIns="34295" rIns="68589" bIns="34295" rtlCol="0" anchor="ctr">
            <a:noAutofit/>
          </a:bodyPr>
          <a:lstStyle/>
          <a:p>
            <a:pPr defTabSz="685800">
              <a:spcBef>
                <a:spcPct val="0"/>
              </a:spcBef>
            </a:pPr>
            <a:r>
              <a:rPr lang="zh-CN" altLang="en-US" sz="5000" b="1" spc="-113" noProof="1">
                <a:solidFill>
                  <a:schemeClr val="accent4">
                    <a:lumMod val="75000"/>
                  </a:schemeClr>
                </a:solidFill>
                <a:cs typeface="Lato Light" panose="020F0402020204030203" pitchFamily="34" charset="0"/>
              </a:rPr>
              <a:t>兴趣练习</a:t>
            </a:r>
            <a:endParaRPr lang="zh-CN" altLang="en-US" sz="5000" b="1" spc="-113" noProof="1">
              <a:solidFill>
                <a:schemeClr val="accent4">
                  <a:lumMod val="75000"/>
                </a:schemeClr>
              </a:solidFill>
              <a:cs typeface="Lato Light" panose="020F0402020204030203" pitchFamily="34" charset="0"/>
            </a:endParaRPr>
          </a:p>
        </p:txBody>
      </p:sp>
      <p:pic>
        <p:nvPicPr>
          <p:cNvPr id="19" name="图片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9995" y="3166994"/>
            <a:ext cx="3956284" cy="3956284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0" name="图片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27" y="858851"/>
            <a:ext cx="3956284" cy="3956284"/>
          </a:xfrm>
          <a:custGeom>
            <a:avLst/>
            <a:gdLst>
              <a:gd name="connsiteX0" fmla="*/ 2637065 w 5274130"/>
              <a:gd name="connsiteY0" fmla="*/ 0 h 5274131"/>
              <a:gd name="connsiteX1" fmla="*/ 5274130 w 5274130"/>
              <a:gd name="connsiteY1" fmla="*/ 2637066 h 5274131"/>
              <a:gd name="connsiteX2" fmla="*/ 2637065 w 5274130"/>
              <a:gd name="connsiteY2" fmla="*/ 5274131 h 5274131"/>
              <a:gd name="connsiteX3" fmla="*/ 0 w 5274130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1">
                <a:moveTo>
                  <a:pt x="2637065" y="0"/>
                </a:moveTo>
                <a:lnTo>
                  <a:pt x="5274130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1" name="图片占位符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60" y="-1449294"/>
            <a:ext cx="3956284" cy="3956284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  <p:pic>
        <p:nvPicPr>
          <p:cNvPr id="22" name="图片占位符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661" y="3166994"/>
            <a:ext cx="3956284" cy="3956284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0" grpId="0"/>
          <p:bldP spid="13" grpId="0"/>
          <p:bldP spid="2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3126" y="1709732"/>
            <a:ext cx="3099338" cy="2001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Trapezoid 6"/>
          <p:cNvSpPr/>
          <p:nvPr/>
        </p:nvSpPr>
        <p:spPr>
          <a:xfrm rot="5400000">
            <a:off x="240031" y="1202927"/>
            <a:ext cx="2543063" cy="3023125"/>
          </a:xfrm>
          <a:prstGeom prst="trapezoid">
            <a:avLst>
              <a:gd name="adj" fmla="val 10682"/>
            </a:avLst>
          </a:prstGeom>
          <a:blipFill dpi="0" rotWithShape="0">
            <a:blip r:embed="rId1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8" name="Trapezoid 7"/>
          <p:cNvSpPr/>
          <p:nvPr/>
        </p:nvSpPr>
        <p:spPr>
          <a:xfrm rot="16200000" flipH="1">
            <a:off x="6362496" y="1202928"/>
            <a:ext cx="2543065" cy="3023125"/>
          </a:xfrm>
          <a:prstGeom prst="trapezoid">
            <a:avLst>
              <a:gd name="adj" fmla="val 10682"/>
            </a:avLst>
          </a:prstGeom>
          <a:blipFill dpi="0" rotWithShape="0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>
              <a:latin typeface="+mn-ea"/>
            </a:endParaRPr>
          </a:p>
        </p:txBody>
      </p:sp>
      <p:sp>
        <p:nvSpPr>
          <p:cNvPr id="5" name="Isosceles Triangle 4"/>
          <p:cNvSpPr/>
          <p:nvPr/>
        </p:nvSpPr>
        <p:spPr>
          <a:xfrm rot="16200000">
            <a:off x="2786961" y="2641874"/>
            <a:ext cx="308363" cy="265795"/>
          </a:xfrm>
          <a:prstGeom prst="triangle">
            <a:avLst/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4" name="Isosceles Triangle 13"/>
          <p:cNvSpPr/>
          <p:nvPr/>
        </p:nvSpPr>
        <p:spPr>
          <a:xfrm rot="5400000" flipH="1">
            <a:off x="6031211" y="2641874"/>
            <a:ext cx="308363" cy="265795"/>
          </a:xfrm>
          <a:prstGeom prst="triangle">
            <a:avLst/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18" name="Rectangle 2"/>
          <p:cNvSpPr/>
          <p:nvPr/>
        </p:nvSpPr>
        <p:spPr>
          <a:xfrm>
            <a:off x="3181522" y="2637264"/>
            <a:ext cx="2861773" cy="28384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zh-CN" altLang="en-US" noProof="1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使用文本优化调整你的上一次练习。</a:t>
            </a:r>
            <a:endParaRPr lang="zh-CN" altLang="en-US" noProof="1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Rectangle 6"/>
          <p:cNvSpPr/>
          <p:nvPr/>
        </p:nvSpPr>
        <p:spPr>
          <a:xfrm>
            <a:off x="3611803" y="1988344"/>
            <a:ext cx="2076154" cy="537792"/>
          </a:xfrm>
          <a:prstGeom prst="rect">
            <a:avLst/>
          </a:prstGeom>
          <a:noFill/>
        </p:spPr>
        <p:txBody>
          <a:bodyPr wrap="square" lIns="68589" tIns="34295" rIns="68589" bIns="34295" anchor="ctr">
            <a:noAutofit/>
          </a:bodyPr>
          <a:lstStyle/>
          <a:p>
            <a:pPr algn="ctr" defTabSz="685800">
              <a:spcBef>
                <a:spcPct val="0"/>
              </a:spcBef>
            </a:pPr>
            <a:r>
              <a:rPr lang="zh-CN" altLang="en-US" sz="2200" b="1" noProof="1">
                <a:solidFill>
                  <a:schemeClr val="bg1"/>
                </a:solidFill>
                <a:latin typeface="+mn-ea"/>
                <a:cs typeface="Lato Light" panose="020F0402020204030203" pitchFamily="34" charset="0"/>
              </a:rPr>
              <a:t>兴趣练习</a:t>
            </a:r>
            <a:endParaRPr lang="zh-CN" altLang="en-US" sz="2200" b="1" noProof="1">
              <a:solidFill>
                <a:schemeClr val="bg1"/>
              </a:solidFill>
              <a:latin typeface="+mn-ea"/>
              <a:cs typeface="Lato Light" panose="020F0402020204030203" pitchFamily="34" charset="0"/>
            </a:endParaRPr>
          </a:p>
        </p:txBody>
      </p:sp>
      <p:sp>
        <p:nvSpPr>
          <p:cNvPr id="16" name="Rectangle 21"/>
          <p:cNvSpPr/>
          <p:nvPr/>
        </p:nvSpPr>
        <p:spPr>
          <a:xfrm>
            <a:off x="3619622" y="5391943"/>
            <a:ext cx="3385883" cy="53092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r>
              <a:rPr lang="zh-CN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字符延长</a:t>
            </a:r>
            <a:endParaRPr lang="id-ID" sz="3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9" name="Rectangle 6"/>
          <p:cNvSpPr/>
          <p:nvPr/>
        </p:nvSpPr>
        <p:spPr>
          <a:xfrm>
            <a:off x="3611803" y="276149"/>
            <a:ext cx="2076154" cy="537792"/>
          </a:xfrm>
          <a:prstGeom prst="rect">
            <a:avLst/>
          </a:prstGeom>
          <a:noFill/>
        </p:spPr>
        <p:txBody>
          <a:bodyPr wrap="square" lIns="68589" tIns="34295" rIns="68589" bIns="34295" anchor="ctr">
            <a:noAutofit/>
          </a:bodyPr>
          <a:lstStyle/>
          <a:p>
            <a:pPr algn="ctr" defTabSz="685800">
              <a:spcBef>
                <a:spcPct val="0"/>
              </a:spcBef>
            </a:pPr>
            <a:r>
              <a:rPr lang="zh-CN" altLang="en-US" sz="2700" b="1" noProof="1">
                <a:solidFill>
                  <a:schemeClr val="accent4">
                    <a:lumMod val="75000"/>
                  </a:schemeClr>
                </a:solidFill>
                <a:latin typeface="+mn-ea"/>
                <a:cs typeface="Lato Light" panose="020F0402020204030203" pitchFamily="34" charset="0"/>
              </a:rPr>
              <a:t>兴趣练习</a:t>
            </a:r>
            <a:endParaRPr lang="zh-CN" altLang="en-US" sz="2700" b="1" noProof="1">
              <a:solidFill>
                <a:schemeClr val="accent4">
                  <a:lumMod val="75000"/>
                </a:schemeClr>
              </a:solidFill>
              <a:latin typeface="+mn-ea"/>
              <a:cs typeface="Lato Light" panose="020F0402020204030203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977357" y="772669"/>
            <a:ext cx="3190875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5" grpId="0" animBg="1"/>
      <p:bldP spid="14" grpId="0" animBg="1"/>
      <p:bldP spid="18" grpId="0"/>
      <p:bldP spid="20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861373" y="489886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 t="21513"/>
          <a:stretch>
            <a:fillRect/>
          </a:stretch>
        </p:blipFill>
        <p:spPr>
          <a:xfrm>
            <a:off x="-635" y="1107539"/>
            <a:ext cx="9145588" cy="403818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47445" y="937895"/>
            <a:ext cx="4396105" cy="696595"/>
          </a:xfrm>
          <a:prstGeom prst="rect">
            <a:avLst/>
          </a:prstGeom>
        </p:spPr>
        <p:txBody>
          <a:bodyPr wrap="square" lIns="68589" tIns="34295" rIns="68589" bIns="34295" anchor="ctr">
            <a:noAutofit/>
          </a:bodyPr>
          <a:lstStyle/>
          <a:p>
            <a:r>
              <a:rPr lang="en-US" sz="4800" b="1" noProof="1">
                <a:solidFill>
                  <a:schemeClr val="accent4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THANK YOU</a:t>
            </a:r>
            <a:endParaRPr lang="en-US" sz="4800" b="1" noProof="1">
              <a:solidFill>
                <a:schemeClr val="accent4">
                  <a:lumMod val="7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23195" y="1742457"/>
            <a:ext cx="4825082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tags/tag1.xml><?xml version="1.0" encoding="utf-8"?>
<p:tagLst xmlns:p="http://schemas.openxmlformats.org/presentationml/2006/main">
  <p:tag name="ISPRING_RESOURCE_PATHS_HASH_PRESENTER" val="9d85c11fc2f3cb545446b58fd1d7a732d384f0"/>
  <p:tag name="ISPRING_PRESENTATION_TITLE" val="12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江西新华电脑学院-网页设计肖老师">
  <a:themeElements>
    <a:clrScheme name="自定义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ABA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845</Words>
  <Application>WPS 演示</Application>
  <PresentationFormat>自定义</PresentationFormat>
  <Paragraphs>73</Paragraphs>
  <Slides>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9" baseType="lpstr">
      <vt:lpstr>Arial</vt:lpstr>
      <vt:lpstr>宋体</vt:lpstr>
      <vt:lpstr>Wingdings</vt:lpstr>
      <vt:lpstr>Roboto Light</vt:lpstr>
      <vt:lpstr>Vrinda</vt:lpstr>
      <vt:lpstr>Bebas Neue</vt:lpstr>
      <vt:lpstr>Segoe Print</vt:lpstr>
      <vt:lpstr>Open Sans Semibold</vt:lpstr>
      <vt:lpstr>微软雅黑</vt:lpstr>
      <vt:lpstr>Lato Light</vt:lpstr>
      <vt:lpstr>Calibri</vt:lpstr>
      <vt:lpstr>方正清刻本悦宋简体</vt:lpstr>
      <vt:lpstr>Arial Unicode MS</vt:lpstr>
      <vt:lpstr>Gill Sans</vt:lpstr>
      <vt:lpstr>Calibri</vt:lpstr>
      <vt:lpstr>Arial</vt:lpstr>
      <vt:lpstr>Agency FB</vt:lpstr>
      <vt:lpstr>Trebuchet MS</vt:lpstr>
      <vt:lpstr>江西新华电脑学院-网页设计肖老师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泰国旅游</dc:title>
  <dc:creator/>
  <cp:keywords>第一PPT模板网-WWW.1PPT.COM</cp:keywords>
  <cp:lastModifiedBy>Administrator</cp:lastModifiedBy>
  <cp:revision>2</cp:revision>
  <dcterms:created xsi:type="dcterms:W3CDTF">2017-05-30T06:25:00Z</dcterms:created>
  <dcterms:modified xsi:type="dcterms:W3CDTF">2020-10-29T10:26:57Z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2052-11.1.0.10069</vt:lpwstr>
  </property>
</Properties>
</file>